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1" r:id="rId12"/>
    <p:sldId id="268" r:id="rId13"/>
    <p:sldId id="269" r:id="rId14"/>
    <p:sldId id="270" r:id="rId15"/>
  </p:sldIdLst>
  <p:sldSz cx="14630400" cy="8229600"/>
  <p:notesSz cx="8229600" cy="14630400"/>
  <p:embeddedFontLst>
    <p:embeddedFont>
      <p:font typeface="Poppins Light" panose="00000400000000000000" pitchFamily="2" charset="0"/>
      <p:regular r:id="rId17"/>
    </p:embeddedFont>
    <p:embeddedFont>
      <p:font typeface="Roboto Light" panose="02000000000000000000" pitchFamily="2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AC0CF7-5729-4E2E-9B03-D3B45B7F4E78}" v="36" dt="2025-03-07T11:13:24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2" d="100"/>
          <a:sy n="102" d="100"/>
        </p:scale>
        <p:origin x="138" y="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deem Gaaod" userId="011bdc344e62fa77" providerId="LiveId" clId="{B4AC0CF7-5729-4E2E-9B03-D3B45B7F4E78}"/>
    <pc:docChg chg="undo custSel addSld delSld modSld modMainMaster">
      <pc:chgData name="Sadeem Gaaod" userId="011bdc344e62fa77" providerId="LiveId" clId="{B4AC0CF7-5729-4E2E-9B03-D3B45B7F4E78}" dt="2025-03-07T11:13:24.372" v="585" actId="1076"/>
      <pc:docMkLst>
        <pc:docMk/>
      </pc:docMkLst>
      <pc:sldChg chg="addSp delSp modSp mod">
        <pc:chgData name="Sadeem Gaaod" userId="011bdc344e62fa77" providerId="LiveId" clId="{B4AC0CF7-5729-4E2E-9B03-D3B45B7F4E78}" dt="2025-03-07T10:38:06.582" v="454" actId="20577"/>
        <pc:sldMkLst>
          <pc:docMk/>
          <pc:sldMk cId="0" sldId="256"/>
        </pc:sldMkLst>
        <pc:spChg chg="mod">
          <ac:chgData name="Sadeem Gaaod" userId="011bdc344e62fa77" providerId="LiveId" clId="{B4AC0CF7-5729-4E2E-9B03-D3B45B7F4E78}" dt="2025-03-07T10:38:06.582" v="454" actId="20577"/>
          <ac:spMkLst>
            <pc:docMk/>
            <pc:sldMk cId="0" sldId="256"/>
            <ac:spMk id="4" creationId="{00000000-0000-0000-0000-000000000000}"/>
          </ac:spMkLst>
        </pc:spChg>
        <pc:spChg chg="mod">
          <ac:chgData name="Sadeem Gaaod" userId="011bdc344e62fa77" providerId="LiveId" clId="{B4AC0CF7-5729-4E2E-9B03-D3B45B7F4E78}" dt="2025-03-06T21:02:24.044" v="165" actId="1076"/>
          <ac:spMkLst>
            <pc:docMk/>
            <pc:sldMk cId="0" sldId="256"/>
            <ac:spMk id="6" creationId="{00000000-0000-0000-0000-000000000000}"/>
          </ac:spMkLst>
        </pc:spChg>
        <pc:picChg chg="del">
          <ac:chgData name="Sadeem Gaaod" userId="011bdc344e62fa77" providerId="LiveId" clId="{B4AC0CF7-5729-4E2E-9B03-D3B45B7F4E78}" dt="2025-03-06T20:31:55.102" v="21" actId="478"/>
          <ac:picMkLst>
            <pc:docMk/>
            <pc:sldMk cId="0" sldId="256"/>
            <ac:picMk id="2" creationId="{00000000-0000-0000-0000-000000000000}"/>
          </ac:picMkLst>
        </pc:picChg>
        <pc:picChg chg="add mod modCrop">
          <ac:chgData name="Sadeem Gaaod" userId="011bdc344e62fa77" providerId="LiveId" clId="{B4AC0CF7-5729-4E2E-9B03-D3B45B7F4E78}" dt="2025-03-06T20:37:20.972" v="44" actId="732"/>
          <ac:picMkLst>
            <pc:docMk/>
            <pc:sldMk cId="0" sldId="256"/>
            <ac:picMk id="8" creationId="{14804EB7-AD82-BEB6-BCD5-78C6C18AE7E4}"/>
          </ac:picMkLst>
        </pc:picChg>
      </pc:sldChg>
      <pc:sldChg chg="addSp delSp modSp mod">
        <pc:chgData name="Sadeem Gaaod" userId="011bdc344e62fa77" providerId="LiveId" clId="{B4AC0CF7-5729-4E2E-9B03-D3B45B7F4E78}" dt="2025-03-07T10:37:35.079" v="444" actId="20577"/>
        <pc:sldMkLst>
          <pc:docMk/>
          <pc:sldMk cId="0" sldId="257"/>
        </pc:sldMkLst>
        <pc:spChg chg="mod">
          <ac:chgData name="Sadeem Gaaod" userId="011bdc344e62fa77" providerId="LiveId" clId="{B4AC0CF7-5729-4E2E-9B03-D3B45B7F4E78}" dt="2025-03-06T20:38:39.922" v="50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38:39.922" v="50" actId="1076"/>
          <ac:spMkLst>
            <pc:docMk/>
            <pc:sldMk cId="0" sldId="257"/>
            <ac:spMk id="3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38:39.922" v="50" actId="1076"/>
          <ac:spMkLst>
            <pc:docMk/>
            <pc:sldMk cId="0" sldId="257"/>
            <ac:spMk id="4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37:35.079" v="444" actId="20577"/>
          <ac:spMkLst>
            <pc:docMk/>
            <pc:sldMk cId="0" sldId="257"/>
            <ac:spMk id="5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38:39.922" v="50" actId="1076"/>
          <ac:spMkLst>
            <pc:docMk/>
            <pc:sldMk cId="0" sldId="257"/>
            <ac:spMk id="6" creationId="{00000000-0000-0000-0000-000000000000}"/>
          </ac:spMkLst>
        </pc:spChg>
        <pc:spChg chg="del mod">
          <ac:chgData name="Sadeem Gaaod" userId="011bdc344e62fa77" providerId="LiveId" clId="{B4AC0CF7-5729-4E2E-9B03-D3B45B7F4E78}" dt="2025-03-06T20:38:08.079" v="49" actId="478"/>
          <ac:spMkLst>
            <pc:docMk/>
            <pc:sldMk cId="0" sldId="257"/>
            <ac:spMk id="7" creationId="{00000000-0000-0000-0000-000000000000}"/>
          </ac:spMkLst>
        </pc:spChg>
        <pc:picChg chg="add mod modCrop">
          <ac:chgData name="Sadeem Gaaod" userId="011bdc344e62fa77" providerId="LiveId" clId="{B4AC0CF7-5729-4E2E-9B03-D3B45B7F4E78}" dt="2025-03-06T20:39:28.708" v="57" actId="1076"/>
          <ac:picMkLst>
            <pc:docMk/>
            <pc:sldMk cId="0" sldId="257"/>
            <ac:picMk id="9" creationId="{4F95C073-CD0B-6791-7012-490FE2DED190}"/>
          </ac:picMkLst>
        </pc:picChg>
      </pc:sldChg>
      <pc:sldChg chg="addSp delSp modSp mod">
        <pc:chgData name="Sadeem Gaaod" userId="011bdc344e62fa77" providerId="LiveId" clId="{B4AC0CF7-5729-4E2E-9B03-D3B45B7F4E78}" dt="2025-03-06T20:40:18.127" v="62" actId="1076"/>
        <pc:sldMkLst>
          <pc:docMk/>
          <pc:sldMk cId="0" sldId="258"/>
        </pc:sldMkLst>
        <pc:picChg chg="del">
          <ac:chgData name="Sadeem Gaaod" userId="011bdc344e62fa77" providerId="LiveId" clId="{B4AC0CF7-5729-4E2E-9B03-D3B45B7F4E78}" dt="2025-03-06T20:37:26.542" v="45" actId="478"/>
          <ac:picMkLst>
            <pc:docMk/>
            <pc:sldMk cId="0" sldId="258"/>
            <ac:picMk id="2" creationId="{00000000-0000-0000-0000-000000000000}"/>
          </ac:picMkLst>
        </pc:picChg>
        <pc:picChg chg="add mod modCrop">
          <ac:chgData name="Sadeem Gaaod" userId="011bdc344e62fa77" providerId="LiveId" clId="{B4AC0CF7-5729-4E2E-9B03-D3B45B7F4E78}" dt="2025-03-06T20:40:18.127" v="62" actId="1076"/>
          <ac:picMkLst>
            <pc:docMk/>
            <pc:sldMk cId="0" sldId="258"/>
            <ac:picMk id="7" creationId="{67066A3F-C149-6856-9205-BB15BCFAFC7A}"/>
          </ac:picMkLst>
        </pc:picChg>
      </pc:sldChg>
      <pc:sldChg chg="addSp delSp modSp mod">
        <pc:chgData name="Sadeem Gaaod" userId="011bdc344e62fa77" providerId="LiveId" clId="{B4AC0CF7-5729-4E2E-9B03-D3B45B7F4E78}" dt="2025-03-06T20:57:55.752" v="150" actId="1076"/>
        <pc:sldMkLst>
          <pc:docMk/>
          <pc:sldMk cId="0" sldId="259"/>
        </pc:sldMkLst>
        <pc:spChg chg="mod">
          <ac:chgData name="Sadeem Gaaod" userId="011bdc344e62fa77" providerId="LiveId" clId="{B4AC0CF7-5729-4E2E-9B03-D3B45B7F4E78}" dt="2025-03-06T20:41:54.181" v="69" actId="20577"/>
          <ac:spMkLst>
            <pc:docMk/>
            <pc:sldMk cId="0" sldId="259"/>
            <ac:spMk id="2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7:55.752" v="150" actId="1076"/>
          <ac:spMkLst>
            <pc:docMk/>
            <pc:sldMk cId="0" sldId="259"/>
            <ac:spMk id="4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7:55.752" v="150" actId="1076"/>
          <ac:spMkLst>
            <pc:docMk/>
            <pc:sldMk cId="0" sldId="259"/>
            <ac:spMk id="6" creationId="{00000000-0000-0000-0000-000000000000}"/>
          </ac:spMkLst>
        </pc:spChg>
        <pc:spChg chg="del mod">
          <ac:chgData name="Sadeem Gaaod" userId="011bdc344e62fa77" providerId="LiveId" clId="{B4AC0CF7-5729-4E2E-9B03-D3B45B7F4E78}" dt="2025-03-06T20:32:48.446" v="28" actId="478"/>
          <ac:spMkLst>
            <pc:docMk/>
            <pc:sldMk cId="0" sldId="259"/>
            <ac:spMk id="7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7:47.831" v="149" actId="1076"/>
          <ac:spMkLst>
            <pc:docMk/>
            <pc:sldMk cId="0" sldId="259"/>
            <ac:spMk id="9" creationId="{00000000-0000-0000-0000-000000000000}"/>
          </ac:spMkLst>
        </pc:spChg>
        <pc:spChg chg="del mod">
          <ac:chgData name="Sadeem Gaaod" userId="011bdc344e62fa77" providerId="LiveId" clId="{B4AC0CF7-5729-4E2E-9B03-D3B45B7F4E78}" dt="2025-03-06T20:32:49.435" v="29" actId="478"/>
          <ac:spMkLst>
            <pc:docMk/>
            <pc:sldMk cId="0" sldId="259"/>
            <ac:spMk id="10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7:47.831" v="149" actId="1076"/>
          <ac:spMkLst>
            <pc:docMk/>
            <pc:sldMk cId="0" sldId="259"/>
            <ac:spMk id="12" creationId="{00000000-0000-0000-0000-000000000000}"/>
          </ac:spMkLst>
        </pc:spChg>
        <pc:picChg chg="mod">
          <ac:chgData name="Sadeem Gaaod" userId="011bdc344e62fa77" providerId="LiveId" clId="{B4AC0CF7-5729-4E2E-9B03-D3B45B7F4E78}" dt="2025-03-06T20:57:55.752" v="150" actId="1076"/>
          <ac:picMkLst>
            <pc:docMk/>
            <pc:sldMk cId="0" sldId="259"/>
            <ac:picMk id="3" creationId="{00000000-0000-0000-0000-000000000000}"/>
          </ac:picMkLst>
        </pc:picChg>
        <pc:picChg chg="mod">
          <ac:chgData name="Sadeem Gaaod" userId="011bdc344e62fa77" providerId="LiveId" clId="{B4AC0CF7-5729-4E2E-9B03-D3B45B7F4E78}" dt="2025-03-06T20:57:55.752" v="150" actId="1076"/>
          <ac:picMkLst>
            <pc:docMk/>
            <pc:sldMk cId="0" sldId="259"/>
            <ac:picMk id="5" creationId="{00000000-0000-0000-0000-000000000000}"/>
          </ac:picMkLst>
        </pc:picChg>
        <pc:picChg chg="mod">
          <ac:chgData name="Sadeem Gaaod" userId="011bdc344e62fa77" providerId="LiveId" clId="{B4AC0CF7-5729-4E2E-9B03-D3B45B7F4E78}" dt="2025-03-06T20:57:47.831" v="149" actId="1076"/>
          <ac:picMkLst>
            <pc:docMk/>
            <pc:sldMk cId="0" sldId="259"/>
            <ac:picMk id="8" creationId="{00000000-0000-0000-0000-000000000000}"/>
          </ac:picMkLst>
        </pc:picChg>
        <pc:picChg chg="mod">
          <ac:chgData name="Sadeem Gaaod" userId="011bdc344e62fa77" providerId="LiveId" clId="{B4AC0CF7-5729-4E2E-9B03-D3B45B7F4E78}" dt="2025-03-06T20:57:47.831" v="149" actId="1076"/>
          <ac:picMkLst>
            <pc:docMk/>
            <pc:sldMk cId="0" sldId="259"/>
            <ac:picMk id="11" creationId="{00000000-0000-0000-0000-000000000000}"/>
          </ac:picMkLst>
        </pc:picChg>
        <pc:picChg chg="add mod modCrop">
          <ac:chgData name="Sadeem Gaaod" userId="011bdc344e62fa77" providerId="LiveId" clId="{B4AC0CF7-5729-4E2E-9B03-D3B45B7F4E78}" dt="2025-03-06T20:42:14.864" v="73" actId="1076"/>
          <ac:picMkLst>
            <pc:docMk/>
            <pc:sldMk cId="0" sldId="259"/>
            <ac:picMk id="14" creationId="{8F047353-C9B6-4E2A-7719-03019E82188D}"/>
          </ac:picMkLst>
        </pc:picChg>
      </pc:sldChg>
      <pc:sldChg chg="modSp mod">
        <pc:chgData name="Sadeem Gaaod" userId="011bdc344e62fa77" providerId="LiveId" clId="{B4AC0CF7-5729-4E2E-9B03-D3B45B7F4E78}" dt="2025-03-07T10:39:14.120" v="522" actId="20577"/>
        <pc:sldMkLst>
          <pc:docMk/>
          <pc:sldMk cId="0" sldId="260"/>
        </pc:sldMkLst>
        <pc:spChg chg="mod">
          <ac:chgData name="Sadeem Gaaod" userId="011bdc344e62fa77" providerId="LiveId" clId="{B4AC0CF7-5729-4E2E-9B03-D3B45B7F4E78}" dt="2025-03-07T10:38:28.220" v="456" actId="20577"/>
          <ac:spMkLst>
            <pc:docMk/>
            <pc:sldMk cId="0" sldId="260"/>
            <ac:spMk id="5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39:14.120" v="522" actId="20577"/>
          <ac:spMkLst>
            <pc:docMk/>
            <pc:sldMk cId="0" sldId="260"/>
            <ac:spMk id="7" creationId="{00000000-0000-0000-0000-000000000000}"/>
          </ac:spMkLst>
        </pc:spChg>
      </pc:sldChg>
      <pc:sldChg chg="addSp delSp modSp mod">
        <pc:chgData name="Sadeem Gaaod" userId="011bdc344e62fa77" providerId="LiveId" clId="{B4AC0CF7-5729-4E2E-9B03-D3B45B7F4E78}" dt="2025-03-06T20:46:34.337" v="76" actId="732"/>
        <pc:sldMkLst>
          <pc:docMk/>
          <pc:sldMk cId="0" sldId="261"/>
        </pc:sldMkLst>
        <pc:spChg chg="mod">
          <ac:chgData name="Sadeem Gaaod" userId="011bdc344e62fa77" providerId="LiveId" clId="{B4AC0CF7-5729-4E2E-9B03-D3B45B7F4E78}" dt="2025-03-06T20:33:43.437" v="33" actId="1076"/>
          <ac:spMkLst>
            <pc:docMk/>
            <pc:sldMk cId="0" sldId="261"/>
            <ac:spMk id="4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33:39.902" v="32" actId="1076"/>
          <ac:spMkLst>
            <pc:docMk/>
            <pc:sldMk cId="0" sldId="261"/>
            <ac:spMk id="10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33:36.684" v="31" actId="1076"/>
          <ac:spMkLst>
            <pc:docMk/>
            <pc:sldMk cId="0" sldId="261"/>
            <ac:spMk id="13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33:34.680" v="30" actId="1076"/>
          <ac:spMkLst>
            <pc:docMk/>
            <pc:sldMk cId="0" sldId="261"/>
            <ac:spMk id="16" creationId="{00000000-0000-0000-0000-000000000000}"/>
          </ac:spMkLst>
        </pc:spChg>
        <pc:picChg chg="del">
          <ac:chgData name="Sadeem Gaaod" userId="011bdc344e62fa77" providerId="LiveId" clId="{B4AC0CF7-5729-4E2E-9B03-D3B45B7F4E78}" dt="2025-03-06T20:44:21.729" v="74" actId="478"/>
          <ac:picMkLst>
            <pc:docMk/>
            <pc:sldMk cId="0" sldId="261"/>
            <ac:picMk id="2" creationId="{00000000-0000-0000-0000-000000000000}"/>
          </ac:picMkLst>
        </pc:picChg>
        <pc:picChg chg="add mod modCrop">
          <ac:chgData name="Sadeem Gaaod" userId="011bdc344e62fa77" providerId="LiveId" clId="{B4AC0CF7-5729-4E2E-9B03-D3B45B7F4E78}" dt="2025-03-06T20:46:34.337" v="76" actId="732"/>
          <ac:picMkLst>
            <pc:docMk/>
            <pc:sldMk cId="0" sldId="261"/>
            <ac:picMk id="19" creationId="{CC974D77-35DE-1FE2-7D62-BDBBFF248E72}"/>
          </ac:picMkLst>
        </pc:picChg>
      </pc:sldChg>
      <pc:sldChg chg="addSp delSp modSp mod">
        <pc:chgData name="Sadeem Gaaod" userId="011bdc344e62fa77" providerId="LiveId" clId="{B4AC0CF7-5729-4E2E-9B03-D3B45B7F4E78}" dt="2025-03-06T20:47:08.519" v="80" actId="732"/>
        <pc:sldMkLst>
          <pc:docMk/>
          <pc:sldMk cId="0" sldId="262"/>
        </pc:sldMkLst>
        <pc:picChg chg="del">
          <ac:chgData name="Sadeem Gaaod" userId="011bdc344e62fa77" providerId="LiveId" clId="{B4AC0CF7-5729-4E2E-9B03-D3B45B7F4E78}" dt="2025-03-06T20:46:38.590" v="77" actId="478"/>
          <ac:picMkLst>
            <pc:docMk/>
            <pc:sldMk cId="0" sldId="262"/>
            <ac:picMk id="2" creationId="{00000000-0000-0000-0000-000000000000}"/>
          </ac:picMkLst>
        </pc:picChg>
        <pc:picChg chg="add mod modCrop">
          <ac:chgData name="Sadeem Gaaod" userId="011bdc344e62fa77" providerId="LiveId" clId="{B4AC0CF7-5729-4E2E-9B03-D3B45B7F4E78}" dt="2025-03-06T20:47:08.519" v="80" actId="732"/>
          <ac:picMkLst>
            <pc:docMk/>
            <pc:sldMk cId="0" sldId="262"/>
            <ac:picMk id="11" creationId="{7EBBF4AD-A838-5FB5-F137-E40C60755A91}"/>
          </ac:picMkLst>
        </pc:picChg>
      </pc:sldChg>
      <pc:sldChg chg="addSp modSp mod">
        <pc:chgData name="Sadeem Gaaod" userId="011bdc344e62fa77" providerId="LiveId" clId="{B4AC0CF7-5729-4E2E-9B03-D3B45B7F4E78}" dt="2025-03-06T20:51:24.458" v="102" actId="732"/>
        <pc:sldMkLst>
          <pc:docMk/>
          <pc:sldMk cId="0" sldId="263"/>
        </pc:sldMkLst>
        <pc:spChg chg="mod">
          <ac:chgData name="Sadeem Gaaod" userId="011bdc344e62fa77" providerId="LiveId" clId="{B4AC0CF7-5729-4E2E-9B03-D3B45B7F4E78}" dt="2025-03-06T20:47:34.759" v="81" actId="1076"/>
          <ac:spMkLst>
            <pc:docMk/>
            <pc:sldMk cId="0" sldId="263"/>
            <ac:spMk id="2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1:09.639" v="100" actId="1076"/>
          <ac:spMkLst>
            <pc:docMk/>
            <pc:sldMk cId="0" sldId="263"/>
            <ac:spMk id="3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1:09.639" v="100" actId="1076"/>
          <ac:spMkLst>
            <pc:docMk/>
            <pc:sldMk cId="0" sldId="263"/>
            <ac:spMk id="4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1:09.639" v="100" actId="1076"/>
          <ac:spMkLst>
            <pc:docMk/>
            <pc:sldMk cId="0" sldId="263"/>
            <ac:spMk id="5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1:11.726" v="101" actId="1076"/>
          <ac:spMkLst>
            <pc:docMk/>
            <pc:sldMk cId="0" sldId="263"/>
            <ac:spMk id="6" creationId="{00000000-0000-0000-0000-000000000000}"/>
          </ac:spMkLst>
        </pc:spChg>
        <pc:picChg chg="add mod modCrop">
          <ac:chgData name="Sadeem Gaaod" userId="011bdc344e62fa77" providerId="LiveId" clId="{B4AC0CF7-5729-4E2E-9B03-D3B45B7F4E78}" dt="2025-03-06T20:51:24.458" v="102" actId="732"/>
          <ac:picMkLst>
            <pc:docMk/>
            <pc:sldMk cId="0" sldId="263"/>
            <ac:picMk id="8" creationId="{6220FF00-7A43-E057-3C90-554C4FCE3289}"/>
          </ac:picMkLst>
        </pc:picChg>
      </pc:sldChg>
      <pc:sldChg chg="addSp delSp mod">
        <pc:chgData name="Sadeem Gaaod" userId="011bdc344e62fa77" providerId="LiveId" clId="{B4AC0CF7-5729-4E2E-9B03-D3B45B7F4E78}" dt="2025-03-06T20:51:57.094" v="106" actId="478"/>
        <pc:sldMkLst>
          <pc:docMk/>
          <pc:sldMk cId="0" sldId="264"/>
        </pc:sldMkLst>
        <pc:spChg chg="add del">
          <ac:chgData name="Sadeem Gaaod" userId="011bdc344e62fa77" providerId="LiveId" clId="{B4AC0CF7-5729-4E2E-9B03-D3B45B7F4E78}" dt="2025-03-06T20:51:49.638" v="104" actId="22"/>
          <ac:spMkLst>
            <pc:docMk/>
            <pc:sldMk cId="0" sldId="264"/>
            <ac:spMk id="5" creationId="{E0282483-25DA-4F8A-EA02-E23CAF3BB101}"/>
          </ac:spMkLst>
        </pc:spChg>
        <pc:spChg chg="add del">
          <ac:chgData name="Sadeem Gaaod" userId="011bdc344e62fa77" providerId="LiveId" clId="{B4AC0CF7-5729-4E2E-9B03-D3B45B7F4E78}" dt="2025-03-06T20:51:57.094" v="106" actId="478"/>
          <ac:spMkLst>
            <pc:docMk/>
            <pc:sldMk cId="0" sldId="264"/>
            <ac:spMk id="7" creationId="{6C2E5DF5-6526-A3E6-64EE-B4B0B465E5DF}"/>
          </ac:spMkLst>
        </pc:spChg>
      </pc:sldChg>
      <pc:sldChg chg="modSp mod">
        <pc:chgData name="Sadeem Gaaod" userId="011bdc344e62fa77" providerId="LiveId" clId="{B4AC0CF7-5729-4E2E-9B03-D3B45B7F4E78}" dt="2025-03-06T20:53:07.081" v="144" actId="20577"/>
        <pc:sldMkLst>
          <pc:docMk/>
          <pc:sldMk cId="0" sldId="265"/>
        </pc:sldMkLst>
        <pc:spChg chg="mod">
          <ac:chgData name="Sadeem Gaaod" userId="011bdc344e62fa77" providerId="LiveId" clId="{B4AC0CF7-5729-4E2E-9B03-D3B45B7F4E78}" dt="2025-03-06T20:52:20.115" v="108" actId="1076"/>
          <ac:spMkLst>
            <pc:docMk/>
            <pc:sldMk cId="0" sldId="265"/>
            <ac:spMk id="6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2:17.917" v="107" actId="1076"/>
          <ac:spMkLst>
            <pc:docMk/>
            <pc:sldMk cId="0" sldId="265"/>
            <ac:spMk id="11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32:09.888" v="22" actId="1076"/>
          <ac:spMkLst>
            <pc:docMk/>
            <pc:sldMk cId="0" sldId="265"/>
            <ac:spMk id="16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32:23.704" v="26" actId="1076"/>
          <ac:spMkLst>
            <pc:docMk/>
            <pc:sldMk cId="0" sldId="265"/>
            <ac:spMk id="21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53:07.081" v="144" actId="20577"/>
          <ac:spMkLst>
            <pc:docMk/>
            <pc:sldMk cId="0" sldId="265"/>
            <ac:spMk id="23" creationId="{00000000-0000-0000-0000-000000000000}"/>
          </ac:spMkLst>
        </pc:spChg>
      </pc:sldChg>
      <pc:sldChg chg="del">
        <pc:chgData name="Sadeem Gaaod" userId="011bdc344e62fa77" providerId="LiveId" clId="{B4AC0CF7-5729-4E2E-9B03-D3B45B7F4E78}" dt="2025-03-06T20:48:19.312" v="82" actId="47"/>
        <pc:sldMkLst>
          <pc:docMk/>
          <pc:sldMk cId="0" sldId="266"/>
        </pc:sldMkLst>
      </pc:sldChg>
      <pc:sldChg chg="addSp delSp modSp del mod">
        <pc:chgData name="Sadeem Gaaod" userId="011bdc344e62fa77" providerId="LiveId" clId="{B4AC0CF7-5729-4E2E-9B03-D3B45B7F4E78}" dt="2025-03-07T10:07:46.167" v="313" actId="47"/>
        <pc:sldMkLst>
          <pc:docMk/>
          <pc:sldMk cId="0" sldId="267"/>
        </pc:sldMkLst>
        <pc:spChg chg="mod">
          <ac:chgData name="Sadeem Gaaod" userId="011bdc344e62fa77" providerId="LiveId" clId="{B4AC0CF7-5729-4E2E-9B03-D3B45B7F4E78}" dt="2025-03-07T10:03:15.138" v="309" actId="1076"/>
          <ac:spMkLst>
            <pc:docMk/>
            <pc:sldMk cId="0" sldId="267"/>
            <ac:spMk id="4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03:00.926" v="304"/>
          <ac:spMkLst>
            <pc:docMk/>
            <pc:sldMk cId="0" sldId="267"/>
            <ac:spMk id="5" creationId="{00000000-0000-0000-0000-000000000000}"/>
          </ac:spMkLst>
        </pc:spChg>
        <pc:spChg chg="add del">
          <ac:chgData name="Sadeem Gaaod" userId="011bdc344e62fa77" providerId="LiveId" clId="{B4AC0CF7-5729-4E2E-9B03-D3B45B7F4E78}" dt="2025-03-07T10:07:12.608" v="311" actId="22"/>
          <ac:spMkLst>
            <pc:docMk/>
            <pc:sldMk cId="0" sldId="267"/>
            <ac:spMk id="8" creationId="{E69FB2EB-F6E5-A9D9-E8B9-CB73A260D11D}"/>
          </ac:spMkLst>
        </pc:spChg>
        <pc:picChg chg="del">
          <ac:chgData name="Sadeem Gaaod" userId="011bdc344e62fa77" providerId="LiveId" clId="{B4AC0CF7-5729-4E2E-9B03-D3B45B7F4E78}" dt="2025-03-06T20:49:20.315" v="91" actId="478"/>
          <ac:picMkLst>
            <pc:docMk/>
            <pc:sldMk cId="0" sldId="267"/>
            <ac:picMk id="3" creationId="{00000000-0000-0000-0000-000000000000}"/>
          </ac:picMkLst>
        </pc:picChg>
        <pc:picChg chg="add del mod">
          <ac:chgData name="Sadeem Gaaod" userId="011bdc344e62fa77" providerId="LiveId" clId="{B4AC0CF7-5729-4E2E-9B03-D3B45B7F4E78}" dt="2025-03-07T10:02:45.941" v="302" actId="478"/>
          <ac:picMkLst>
            <pc:docMk/>
            <pc:sldMk cId="0" sldId="267"/>
            <ac:picMk id="7" creationId="{C3D3F8D8-4267-B9C2-ADD6-035906EE9A5E}"/>
          </ac:picMkLst>
        </pc:picChg>
      </pc:sldChg>
      <pc:sldChg chg="addSp delSp modSp mod">
        <pc:chgData name="Sadeem Gaaod" userId="011bdc344e62fa77" providerId="LiveId" clId="{B4AC0CF7-5729-4E2E-9B03-D3B45B7F4E78}" dt="2025-03-07T11:03:08.131" v="524" actId="1076"/>
        <pc:sldMkLst>
          <pc:docMk/>
          <pc:sldMk cId="0" sldId="268"/>
        </pc:sldMkLst>
        <pc:spChg chg="add">
          <ac:chgData name="Sadeem Gaaod" userId="011bdc344e62fa77" providerId="LiveId" clId="{B4AC0CF7-5729-4E2E-9B03-D3B45B7F4E78}" dt="2025-03-06T20:48:45.029" v="83"/>
          <ac:spMkLst>
            <pc:docMk/>
            <pc:sldMk cId="0" sldId="268"/>
            <ac:spMk id="6" creationId="{7EB7F4E6-C7FD-C7B1-3F78-3F1C1F1517A6}"/>
          </ac:spMkLst>
        </pc:spChg>
        <pc:spChg chg="add del mod">
          <ac:chgData name="Sadeem Gaaod" userId="011bdc344e62fa77" providerId="LiveId" clId="{B4AC0CF7-5729-4E2E-9B03-D3B45B7F4E78}" dt="2025-03-06T20:48:53.933" v="87" actId="478"/>
          <ac:spMkLst>
            <pc:docMk/>
            <pc:sldMk cId="0" sldId="268"/>
            <ac:spMk id="7" creationId="{CE48722A-5CFD-5C5C-28BD-9B2250D22C5C}"/>
          </ac:spMkLst>
        </pc:spChg>
        <pc:picChg chg="del mod">
          <ac:chgData name="Sadeem Gaaod" userId="011bdc344e62fa77" providerId="LiveId" clId="{B4AC0CF7-5729-4E2E-9B03-D3B45B7F4E78}" dt="2025-03-06T20:48:48.289" v="84" actId="478"/>
          <ac:picMkLst>
            <pc:docMk/>
            <pc:sldMk cId="0" sldId="268"/>
            <ac:picMk id="3" creationId="{00000000-0000-0000-0000-000000000000}"/>
          </ac:picMkLst>
        </pc:picChg>
        <pc:picChg chg="add mod">
          <ac:chgData name="Sadeem Gaaod" userId="011bdc344e62fa77" providerId="LiveId" clId="{B4AC0CF7-5729-4E2E-9B03-D3B45B7F4E78}" dt="2025-03-07T11:03:08.131" v="524" actId="1076"/>
          <ac:picMkLst>
            <pc:docMk/>
            <pc:sldMk cId="0" sldId="268"/>
            <ac:picMk id="8" creationId="{09DBB28F-5418-A933-E6D7-E8ECCA882675}"/>
          </ac:picMkLst>
        </pc:picChg>
      </pc:sldChg>
      <pc:sldChg chg="addSp delSp modSp mod">
        <pc:chgData name="Sadeem Gaaod" userId="011bdc344e62fa77" providerId="LiveId" clId="{B4AC0CF7-5729-4E2E-9B03-D3B45B7F4E78}" dt="2025-03-07T11:10:26.306" v="576" actId="1076"/>
        <pc:sldMkLst>
          <pc:docMk/>
          <pc:sldMk cId="0" sldId="269"/>
        </pc:sldMkLst>
        <pc:spChg chg="mod">
          <ac:chgData name="Sadeem Gaaod" userId="011bdc344e62fa77" providerId="LiveId" clId="{B4AC0CF7-5729-4E2E-9B03-D3B45B7F4E78}" dt="2025-03-07T11:09:03.855" v="530" actId="1076"/>
          <ac:spMkLst>
            <pc:docMk/>
            <pc:sldMk cId="0" sldId="269"/>
            <ac:spMk id="6" creationId="{00000000-0000-0000-0000-000000000000}"/>
          </ac:spMkLst>
        </pc:spChg>
        <pc:spChg chg="mod">
          <ac:chgData name="Sadeem Gaaod" userId="011bdc344e62fa77" providerId="LiveId" clId="{B4AC0CF7-5729-4E2E-9B03-D3B45B7F4E78}" dt="2025-03-07T11:09:06.585" v="531" actId="1076"/>
          <ac:spMkLst>
            <pc:docMk/>
            <pc:sldMk cId="0" sldId="269"/>
            <ac:spMk id="7" creationId="{00000000-0000-0000-0000-000000000000}"/>
          </ac:spMkLst>
        </pc:spChg>
        <pc:spChg chg="mod">
          <ac:chgData name="Sadeem Gaaod" userId="011bdc344e62fa77" providerId="LiveId" clId="{B4AC0CF7-5729-4E2E-9B03-D3B45B7F4E78}" dt="2025-03-07T11:09:17.839" v="555" actId="20577"/>
          <ac:spMkLst>
            <pc:docMk/>
            <pc:sldMk cId="0" sldId="269"/>
            <ac:spMk id="9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29:30.591" v="3" actId="1076"/>
          <ac:spMkLst>
            <pc:docMk/>
            <pc:sldMk cId="0" sldId="269"/>
            <ac:spMk id="11" creationId="{00000000-0000-0000-0000-000000000000}"/>
          </ac:spMkLst>
        </pc:spChg>
        <pc:spChg chg="mod">
          <ac:chgData name="Sadeem Gaaod" userId="011bdc344e62fa77" providerId="LiveId" clId="{B4AC0CF7-5729-4E2E-9B03-D3B45B7F4E78}" dt="2025-03-07T11:10:26.306" v="576" actId="1076"/>
          <ac:spMkLst>
            <pc:docMk/>
            <pc:sldMk cId="0" sldId="269"/>
            <ac:spMk id="13" creationId="{00000000-0000-0000-0000-000000000000}"/>
          </ac:spMkLst>
        </pc:spChg>
        <pc:spChg chg="mod">
          <ac:chgData name="Sadeem Gaaod" userId="011bdc344e62fa77" providerId="LiveId" clId="{B4AC0CF7-5729-4E2E-9B03-D3B45B7F4E78}" dt="2025-03-07T11:10:26.306" v="576" actId="1076"/>
          <ac:spMkLst>
            <pc:docMk/>
            <pc:sldMk cId="0" sldId="269"/>
            <ac:spMk id="14" creationId="{00000000-0000-0000-0000-000000000000}"/>
          </ac:spMkLst>
        </pc:spChg>
        <pc:spChg chg="mod">
          <ac:chgData name="Sadeem Gaaod" userId="011bdc344e62fa77" providerId="LiveId" clId="{B4AC0CF7-5729-4E2E-9B03-D3B45B7F4E78}" dt="2025-03-06T20:29:38.066" v="5" actId="1076"/>
          <ac:spMkLst>
            <pc:docMk/>
            <pc:sldMk cId="0" sldId="269"/>
            <ac:spMk id="16" creationId="{00000000-0000-0000-0000-000000000000}"/>
          </ac:spMkLst>
        </pc:spChg>
        <pc:spChg chg="mod">
          <ac:chgData name="Sadeem Gaaod" userId="011bdc344e62fa77" providerId="LiveId" clId="{B4AC0CF7-5729-4E2E-9B03-D3B45B7F4E78}" dt="2025-03-07T11:10:02.512" v="574" actId="1076"/>
          <ac:spMkLst>
            <pc:docMk/>
            <pc:sldMk cId="0" sldId="269"/>
            <ac:spMk id="18" creationId="{00000000-0000-0000-0000-000000000000}"/>
          </ac:spMkLst>
        </pc:spChg>
        <pc:spChg chg="mod">
          <ac:chgData name="Sadeem Gaaod" userId="011bdc344e62fa77" providerId="LiveId" clId="{B4AC0CF7-5729-4E2E-9B03-D3B45B7F4E78}" dt="2025-03-07T11:10:02.512" v="574" actId="1076"/>
          <ac:spMkLst>
            <pc:docMk/>
            <pc:sldMk cId="0" sldId="269"/>
            <ac:spMk id="19" creationId="{00000000-0000-0000-0000-000000000000}"/>
          </ac:spMkLst>
        </pc:spChg>
        <pc:picChg chg="del">
          <ac:chgData name="Sadeem Gaaod" userId="011bdc344e62fa77" providerId="LiveId" clId="{B4AC0CF7-5729-4E2E-9B03-D3B45B7F4E78}" dt="2025-03-06T20:55:08.138" v="145" actId="478"/>
          <ac:picMkLst>
            <pc:docMk/>
            <pc:sldMk cId="0" sldId="269"/>
            <ac:picMk id="2" creationId="{00000000-0000-0000-0000-000000000000}"/>
          </ac:picMkLst>
        </pc:picChg>
        <pc:picChg chg="add mod modCrop">
          <ac:chgData name="Sadeem Gaaod" userId="011bdc344e62fa77" providerId="LiveId" clId="{B4AC0CF7-5729-4E2E-9B03-D3B45B7F4E78}" dt="2025-03-06T20:57:10.545" v="148" actId="732"/>
          <ac:picMkLst>
            <pc:docMk/>
            <pc:sldMk cId="0" sldId="269"/>
            <ac:picMk id="21" creationId="{89987AC6-A5A5-1CD8-09D4-9061D73C864E}"/>
          </ac:picMkLst>
        </pc:picChg>
      </pc:sldChg>
      <pc:sldChg chg="addSp delSp modSp mod">
        <pc:chgData name="Sadeem Gaaod" userId="011bdc344e62fa77" providerId="LiveId" clId="{B4AC0CF7-5729-4E2E-9B03-D3B45B7F4E78}" dt="2025-03-06T21:01:21.458" v="164" actId="1076"/>
        <pc:sldMkLst>
          <pc:docMk/>
          <pc:sldMk cId="0" sldId="270"/>
        </pc:sldMkLst>
        <pc:spChg chg="mod">
          <ac:chgData name="Sadeem Gaaod" userId="011bdc344e62fa77" providerId="LiveId" clId="{B4AC0CF7-5729-4E2E-9B03-D3B45B7F4E78}" dt="2025-03-06T21:01:06.206" v="160" actId="1076"/>
          <ac:spMkLst>
            <pc:docMk/>
            <pc:sldMk cId="0" sldId="270"/>
            <ac:spMk id="3" creationId="{00000000-0000-0000-0000-000000000000}"/>
          </ac:spMkLst>
        </pc:spChg>
        <pc:spChg chg="mod">
          <ac:chgData name="Sadeem Gaaod" userId="011bdc344e62fa77" providerId="LiveId" clId="{B4AC0CF7-5729-4E2E-9B03-D3B45B7F4E78}" dt="2025-03-06T21:01:06.206" v="160" actId="1076"/>
          <ac:spMkLst>
            <pc:docMk/>
            <pc:sldMk cId="0" sldId="270"/>
            <ac:spMk id="4" creationId="{00000000-0000-0000-0000-000000000000}"/>
          </ac:spMkLst>
        </pc:spChg>
        <pc:spChg chg="mod">
          <ac:chgData name="Sadeem Gaaod" userId="011bdc344e62fa77" providerId="LiveId" clId="{B4AC0CF7-5729-4E2E-9B03-D3B45B7F4E78}" dt="2025-03-06T21:01:06.206" v="160" actId="1076"/>
          <ac:spMkLst>
            <pc:docMk/>
            <pc:sldMk cId="0" sldId="270"/>
            <ac:spMk id="5" creationId="{00000000-0000-0000-0000-000000000000}"/>
          </ac:spMkLst>
        </pc:spChg>
        <pc:picChg chg="del">
          <ac:chgData name="Sadeem Gaaod" userId="011bdc344e62fa77" providerId="LiveId" clId="{B4AC0CF7-5729-4E2E-9B03-D3B45B7F4E78}" dt="2025-03-06T20:58:26.289" v="151" actId="478"/>
          <ac:picMkLst>
            <pc:docMk/>
            <pc:sldMk cId="0" sldId="270"/>
            <ac:picMk id="2" creationId="{00000000-0000-0000-0000-000000000000}"/>
          </ac:picMkLst>
        </pc:picChg>
        <pc:picChg chg="add mod modCrop">
          <ac:chgData name="Sadeem Gaaod" userId="011bdc344e62fa77" providerId="LiveId" clId="{B4AC0CF7-5729-4E2E-9B03-D3B45B7F4E78}" dt="2025-03-06T21:01:21.458" v="164" actId="1076"/>
          <ac:picMkLst>
            <pc:docMk/>
            <pc:sldMk cId="0" sldId="270"/>
            <ac:picMk id="7" creationId="{444D2092-C4E1-D7B6-93E5-1B252B045CD3}"/>
          </ac:picMkLst>
        </pc:picChg>
      </pc:sldChg>
      <pc:sldChg chg="addSp delSp modSp add mod">
        <pc:chgData name="Sadeem Gaaod" userId="011bdc344e62fa77" providerId="LiveId" clId="{B4AC0CF7-5729-4E2E-9B03-D3B45B7F4E78}" dt="2025-03-07T11:13:24.372" v="585" actId="1076"/>
        <pc:sldMkLst>
          <pc:docMk/>
          <pc:sldMk cId="0" sldId="271"/>
        </pc:sldMkLst>
        <pc:spChg chg="mod">
          <ac:chgData name="Sadeem Gaaod" userId="011bdc344e62fa77" providerId="LiveId" clId="{B4AC0CF7-5729-4E2E-9B03-D3B45B7F4E78}" dt="2025-03-07T10:12:56.697" v="379" actId="1076"/>
          <ac:spMkLst>
            <pc:docMk/>
            <pc:sldMk cId="0" sldId="271"/>
            <ac:spMk id="2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22:11.693" v="433" actId="1076"/>
          <ac:spMkLst>
            <pc:docMk/>
            <pc:sldMk cId="0" sldId="271"/>
            <ac:spMk id="3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22:11.693" v="433" actId="1076"/>
          <ac:spMkLst>
            <pc:docMk/>
            <pc:sldMk cId="0" sldId="271"/>
            <ac:spMk id="4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10:42.890" v="366" actId="1076"/>
          <ac:spMkLst>
            <pc:docMk/>
            <pc:sldMk cId="0" sldId="271"/>
            <ac:spMk id="5" creationId="{00000000-0000-0000-0000-000000000000}"/>
          </ac:spMkLst>
        </pc:spChg>
        <pc:spChg chg="mod">
          <ac:chgData name="Sadeem Gaaod" userId="011bdc344e62fa77" providerId="LiveId" clId="{B4AC0CF7-5729-4E2E-9B03-D3B45B7F4E78}" dt="2025-03-07T11:10:49.293" v="580" actId="20577"/>
          <ac:spMkLst>
            <pc:docMk/>
            <pc:sldMk cId="0" sldId="271"/>
            <ac:spMk id="6" creationId="{00000000-0000-0000-0000-000000000000}"/>
          </ac:spMkLst>
        </pc:spChg>
        <pc:spChg chg="mod">
          <ac:chgData name="Sadeem Gaaod" userId="011bdc344e62fa77" providerId="LiveId" clId="{B4AC0CF7-5729-4E2E-9B03-D3B45B7F4E78}" dt="2025-03-07T11:10:47.418" v="578" actId="20577"/>
          <ac:spMkLst>
            <pc:docMk/>
            <pc:sldMk cId="0" sldId="271"/>
            <ac:spMk id="7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22:11.693" v="433" actId="1076"/>
          <ac:spMkLst>
            <pc:docMk/>
            <pc:sldMk cId="0" sldId="271"/>
            <ac:spMk id="8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22:11.693" v="433" actId="1076"/>
          <ac:spMkLst>
            <pc:docMk/>
            <pc:sldMk cId="0" sldId="271"/>
            <ac:spMk id="9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20:04.902" v="415" actId="1076"/>
          <ac:spMkLst>
            <pc:docMk/>
            <pc:sldMk cId="0" sldId="271"/>
            <ac:spMk id="10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22:11.693" v="433" actId="1076"/>
          <ac:spMkLst>
            <pc:docMk/>
            <pc:sldMk cId="0" sldId="271"/>
            <ac:spMk id="11" creationId="{00000000-0000-0000-0000-000000000000}"/>
          </ac:spMkLst>
        </pc:spChg>
        <pc:spChg chg="mod">
          <ac:chgData name="Sadeem Gaaod" userId="011bdc344e62fa77" providerId="LiveId" clId="{B4AC0CF7-5729-4E2E-9B03-D3B45B7F4E78}" dt="2025-03-07T10:22:11.693" v="433" actId="1076"/>
          <ac:spMkLst>
            <pc:docMk/>
            <pc:sldMk cId="0" sldId="271"/>
            <ac:spMk id="12" creationId="{00000000-0000-0000-0000-000000000000}"/>
          </ac:spMkLst>
        </pc:spChg>
        <pc:spChg chg="mod">
          <ac:chgData name="Sadeem Gaaod" userId="011bdc344e62fa77" providerId="LiveId" clId="{B4AC0CF7-5729-4E2E-9B03-D3B45B7F4E78}" dt="2025-03-07T11:10:44.878" v="577" actId="20577"/>
          <ac:spMkLst>
            <pc:docMk/>
            <pc:sldMk cId="0" sldId="271"/>
            <ac:spMk id="13" creationId="{00000000-0000-0000-0000-000000000000}"/>
          </ac:spMkLst>
        </pc:spChg>
        <pc:spChg chg="add mod">
          <ac:chgData name="Sadeem Gaaod" userId="011bdc344e62fa77" providerId="LiveId" clId="{B4AC0CF7-5729-4E2E-9B03-D3B45B7F4E78}" dt="2025-03-07T11:12:58.773" v="581" actId="255"/>
          <ac:spMkLst>
            <pc:docMk/>
            <pc:sldMk cId="0" sldId="271"/>
            <ac:spMk id="15" creationId="{054216F8-2F89-9141-5E9D-9D16DAE83E93}"/>
          </ac:spMkLst>
        </pc:spChg>
        <pc:spChg chg="add mod">
          <ac:chgData name="Sadeem Gaaod" userId="011bdc344e62fa77" providerId="LiveId" clId="{B4AC0CF7-5729-4E2E-9B03-D3B45B7F4E78}" dt="2025-03-07T11:13:02.261" v="582" actId="255"/>
          <ac:spMkLst>
            <pc:docMk/>
            <pc:sldMk cId="0" sldId="271"/>
            <ac:spMk id="16" creationId="{F5E361B2-A6A7-CF1E-5E47-90208618C2B7}"/>
          </ac:spMkLst>
        </pc:spChg>
        <pc:spChg chg="add mod">
          <ac:chgData name="Sadeem Gaaod" userId="011bdc344e62fa77" providerId="LiveId" clId="{B4AC0CF7-5729-4E2E-9B03-D3B45B7F4E78}" dt="2025-03-07T10:22:11.693" v="433" actId="1076"/>
          <ac:spMkLst>
            <pc:docMk/>
            <pc:sldMk cId="0" sldId="271"/>
            <ac:spMk id="17" creationId="{744702DF-EFC8-07F5-02E2-9ED585896150}"/>
          </ac:spMkLst>
        </pc:spChg>
        <pc:spChg chg="add mod">
          <ac:chgData name="Sadeem Gaaod" userId="011bdc344e62fa77" providerId="LiveId" clId="{B4AC0CF7-5729-4E2E-9B03-D3B45B7F4E78}" dt="2025-03-07T10:24:40.101" v="440" actId="1076"/>
          <ac:spMkLst>
            <pc:docMk/>
            <pc:sldMk cId="0" sldId="271"/>
            <ac:spMk id="19" creationId="{0BBA4BB9-94C1-083E-CE12-FF648DFDA7CA}"/>
          </ac:spMkLst>
        </pc:spChg>
        <pc:spChg chg="add mod">
          <ac:chgData name="Sadeem Gaaod" userId="011bdc344e62fa77" providerId="LiveId" clId="{B4AC0CF7-5729-4E2E-9B03-D3B45B7F4E78}" dt="2025-03-07T10:11:47.843" v="369" actId="1076"/>
          <ac:spMkLst>
            <pc:docMk/>
            <pc:sldMk cId="0" sldId="271"/>
            <ac:spMk id="20" creationId="{D3170489-D377-8679-FF4E-EF98295899E0}"/>
          </ac:spMkLst>
        </pc:spChg>
        <pc:picChg chg="add mod">
          <ac:chgData name="Sadeem Gaaod" userId="011bdc344e62fa77" providerId="LiveId" clId="{B4AC0CF7-5729-4E2E-9B03-D3B45B7F4E78}" dt="2025-03-07T10:24:35.206" v="439" actId="1076"/>
          <ac:picMkLst>
            <pc:docMk/>
            <pc:sldMk cId="0" sldId="271"/>
            <ac:picMk id="18" creationId="{660B07B9-8C37-1DF0-6217-14635291111B}"/>
          </ac:picMkLst>
        </pc:picChg>
        <pc:picChg chg="add del mod">
          <ac:chgData name="Sadeem Gaaod" userId="011bdc344e62fa77" providerId="LiveId" clId="{B4AC0CF7-5729-4E2E-9B03-D3B45B7F4E78}" dt="2025-03-07T10:17:07.944" v="388" actId="478"/>
          <ac:picMkLst>
            <pc:docMk/>
            <pc:sldMk cId="0" sldId="271"/>
            <ac:picMk id="21" creationId="{BA440EE3-8A47-FD9F-DA90-6862194332CD}"/>
          </ac:picMkLst>
        </pc:picChg>
        <pc:picChg chg="add mod">
          <ac:chgData name="Sadeem Gaaod" userId="011bdc344e62fa77" providerId="LiveId" clId="{B4AC0CF7-5729-4E2E-9B03-D3B45B7F4E78}" dt="2025-03-07T11:13:09.063" v="583" actId="1076"/>
          <ac:picMkLst>
            <pc:docMk/>
            <pc:sldMk cId="0" sldId="271"/>
            <ac:picMk id="22" creationId="{EC4BF457-9913-08C0-F4A0-F5D5FBFABBDC}"/>
          </ac:picMkLst>
        </pc:picChg>
        <pc:picChg chg="add mod">
          <ac:chgData name="Sadeem Gaaod" userId="011bdc344e62fa77" providerId="LiveId" clId="{B4AC0CF7-5729-4E2E-9B03-D3B45B7F4E78}" dt="2025-03-07T11:13:24.372" v="585" actId="1076"/>
          <ac:picMkLst>
            <pc:docMk/>
            <pc:sldMk cId="0" sldId="271"/>
            <ac:picMk id="1026" creationId="{3BB22918-2EA1-2C5F-66C3-8453D24F4604}"/>
          </ac:picMkLst>
        </pc:picChg>
      </pc:sldChg>
      <pc:sldChg chg="add del">
        <pc:chgData name="Sadeem Gaaod" userId="011bdc344e62fa77" providerId="LiveId" clId="{B4AC0CF7-5729-4E2E-9B03-D3B45B7F4E78}" dt="2025-03-07T09:59:31.637" v="285" actId="47"/>
        <pc:sldMkLst>
          <pc:docMk/>
          <pc:sldMk cId="3249872254" sldId="271"/>
        </pc:sldMkLst>
      </pc:sldChg>
      <pc:sldMasterChg chg="modSldLayout">
        <pc:chgData name="Sadeem Gaaod" userId="011bdc344e62fa77" providerId="LiveId" clId="{B4AC0CF7-5729-4E2E-9B03-D3B45B7F4E78}" dt="2025-03-06T20:30:48.429" v="20" actId="478"/>
        <pc:sldMasterMkLst>
          <pc:docMk/>
          <pc:sldMasterMk cId="0" sldId="2147483648"/>
        </pc:sldMasterMkLst>
        <pc:sldLayoutChg chg="delSp mod">
          <pc:chgData name="Sadeem Gaaod" userId="011bdc344e62fa77" providerId="LiveId" clId="{B4AC0CF7-5729-4E2E-9B03-D3B45B7F4E78}" dt="2025-03-06T20:30:20.860" v="6" actId="478"/>
          <pc:sldLayoutMkLst>
            <pc:docMk/>
            <pc:sldMasterMk cId="0" sldId="2147483648"/>
            <pc:sldLayoutMk cId="0" sldId="2147483650"/>
          </pc:sldLayoutMkLst>
          <pc:picChg chg="del">
            <ac:chgData name="Sadeem Gaaod" userId="011bdc344e62fa77" providerId="LiveId" clId="{B4AC0CF7-5729-4E2E-9B03-D3B45B7F4E78}" dt="2025-03-06T20:30:20.860" v="6" actId="478"/>
            <ac:picMkLst>
              <pc:docMk/>
              <pc:sldMasterMk cId="0" sldId="2147483648"/>
              <pc:sldLayoutMk cId="0" sldId="2147483650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24.938" v="7" actId="478"/>
          <pc:sldLayoutMkLst>
            <pc:docMk/>
            <pc:sldMasterMk cId="0" sldId="2147483648"/>
            <pc:sldLayoutMk cId="0" sldId="2147483651"/>
          </pc:sldLayoutMkLst>
          <pc:picChg chg="del">
            <ac:chgData name="Sadeem Gaaod" userId="011bdc344e62fa77" providerId="LiveId" clId="{B4AC0CF7-5729-4E2E-9B03-D3B45B7F4E78}" dt="2025-03-06T20:30:24.938" v="7" actId="478"/>
            <ac:picMkLst>
              <pc:docMk/>
              <pc:sldMasterMk cId="0" sldId="2147483648"/>
              <pc:sldLayoutMk cId="0" sldId="2147483651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26.923" v="8" actId="478"/>
          <pc:sldLayoutMkLst>
            <pc:docMk/>
            <pc:sldMasterMk cId="0" sldId="2147483648"/>
            <pc:sldLayoutMk cId="0" sldId="2147483652"/>
          </pc:sldLayoutMkLst>
          <pc:picChg chg="del">
            <ac:chgData name="Sadeem Gaaod" userId="011bdc344e62fa77" providerId="LiveId" clId="{B4AC0CF7-5729-4E2E-9B03-D3B45B7F4E78}" dt="2025-03-06T20:30:26.923" v="8" actId="478"/>
            <ac:picMkLst>
              <pc:docMk/>
              <pc:sldMasterMk cId="0" sldId="2147483648"/>
              <pc:sldLayoutMk cId="0" sldId="2147483652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30.329" v="10" actId="478"/>
          <pc:sldLayoutMkLst>
            <pc:docMk/>
            <pc:sldMasterMk cId="0" sldId="2147483648"/>
            <pc:sldLayoutMk cId="0" sldId="2147483653"/>
          </pc:sldLayoutMkLst>
          <pc:picChg chg="del">
            <ac:chgData name="Sadeem Gaaod" userId="011bdc344e62fa77" providerId="LiveId" clId="{B4AC0CF7-5729-4E2E-9B03-D3B45B7F4E78}" dt="2025-03-06T20:30:30.329" v="10" actId="478"/>
            <ac:picMkLst>
              <pc:docMk/>
              <pc:sldMasterMk cId="0" sldId="2147483648"/>
              <pc:sldLayoutMk cId="0" sldId="2147483653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28.576" v="9" actId="478"/>
          <pc:sldLayoutMkLst>
            <pc:docMk/>
            <pc:sldMasterMk cId="0" sldId="2147483648"/>
            <pc:sldLayoutMk cId="0" sldId="2147483654"/>
          </pc:sldLayoutMkLst>
          <pc:picChg chg="del">
            <ac:chgData name="Sadeem Gaaod" userId="011bdc344e62fa77" providerId="LiveId" clId="{B4AC0CF7-5729-4E2E-9B03-D3B45B7F4E78}" dt="2025-03-06T20:30:28.576" v="9" actId="478"/>
            <ac:picMkLst>
              <pc:docMk/>
              <pc:sldMasterMk cId="0" sldId="2147483648"/>
              <pc:sldLayoutMk cId="0" sldId="2147483654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31.922" v="11" actId="478"/>
          <pc:sldLayoutMkLst>
            <pc:docMk/>
            <pc:sldMasterMk cId="0" sldId="2147483648"/>
            <pc:sldLayoutMk cId="0" sldId="2147483655"/>
          </pc:sldLayoutMkLst>
          <pc:picChg chg="del">
            <ac:chgData name="Sadeem Gaaod" userId="011bdc344e62fa77" providerId="LiveId" clId="{B4AC0CF7-5729-4E2E-9B03-D3B45B7F4E78}" dt="2025-03-06T20:30:31.922" v="11" actId="478"/>
            <ac:picMkLst>
              <pc:docMk/>
              <pc:sldMasterMk cId="0" sldId="2147483648"/>
              <pc:sldLayoutMk cId="0" sldId="2147483655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33.845" v="12" actId="478"/>
          <pc:sldLayoutMkLst>
            <pc:docMk/>
            <pc:sldMasterMk cId="0" sldId="2147483648"/>
            <pc:sldLayoutMk cId="0" sldId="2147483656"/>
          </pc:sldLayoutMkLst>
          <pc:picChg chg="del">
            <ac:chgData name="Sadeem Gaaod" userId="011bdc344e62fa77" providerId="LiveId" clId="{B4AC0CF7-5729-4E2E-9B03-D3B45B7F4E78}" dt="2025-03-06T20:30:33.845" v="12" actId="478"/>
            <ac:picMkLst>
              <pc:docMk/>
              <pc:sldMasterMk cId="0" sldId="2147483648"/>
              <pc:sldLayoutMk cId="0" sldId="2147483656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36.061" v="13" actId="478"/>
          <pc:sldLayoutMkLst>
            <pc:docMk/>
            <pc:sldMasterMk cId="0" sldId="2147483648"/>
            <pc:sldLayoutMk cId="0" sldId="2147483657"/>
          </pc:sldLayoutMkLst>
          <pc:picChg chg="del">
            <ac:chgData name="Sadeem Gaaod" userId="011bdc344e62fa77" providerId="LiveId" clId="{B4AC0CF7-5729-4E2E-9B03-D3B45B7F4E78}" dt="2025-03-06T20:30:36.061" v="13" actId="478"/>
            <ac:picMkLst>
              <pc:docMk/>
              <pc:sldMasterMk cId="0" sldId="2147483648"/>
              <pc:sldLayoutMk cId="0" sldId="2147483657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37.919" v="14" actId="478"/>
          <pc:sldLayoutMkLst>
            <pc:docMk/>
            <pc:sldMasterMk cId="0" sldId="2147483648"/>
            <pc:sldLayoutMk cId="0" sldId="2147483658"/>
          </pc:sldLayoutMkLst>
          <pc:picChg chg="del">
            <ac:chgData name="Sadeem Gaaod" userId="011bdc344e62fa77" providerId="LiveId" clId="{B4AC0CF7-5729-4E2E-9B03-D3B45B7F4E78}" dt="2025-03-06T20:30:37.919" v="14" actId="478"/>
            <ac:picMkLst>
              <pc:docMk/>
              <pc:sldMasterMk cId="0" sldId="2147483648"/>
              <pc:sldLayoutMk cId="0" sldId="2147483658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39.865" v="15" actId="478"/>
          <pc:sldLayoutMkLst>
            <pc:docMk/>
            <pc:sldMasterMk cId="0" sldId="2147483648"/>
            <pc:sldLayoutMk cId="0" sldId="2147483659"/>
          </pc:sldLayoutMkLst>
          <pc:picChg chg="del">
            <ac:chgData name="Sadeem Gaaod" userId="011bdc344e62fa77" providerId="LiveId" clId="{B4AC0CF7-5729-4E2E-9B03-D3B45B7F4E78}" dt="2025-03-06T20:30:39.865" v="15" actId="478"/>
            <ac:picMkLst>
              <pc:docMk/>
              <pc:sldMasterMk cId="0" sldId="2147483648"/>
              <pc:sldLayoutMk cId="0" sldId="2147483659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42.121" v="16" actId="478"/>
          <pc:sldLayoutMkLst>
            <pc:docMk/>
            <pc:sldMasterMk cId="0" sldId="2147483648"/>
            <pc:sldLayoutMk cId="0" sldId="2147483660"/>
          </pc:sldLayoutMkLst>
          <pc:picChg chg="del">
            <ac:chgData name="Sadeem Gaaod" userId="011bdc344e62fa77" providerId="LiveId" clId="{B4AC0CF7-5729-4E2E-9B03-D3B45B7F4E78}" dt="2025-03-06T20:30:42.121" v="16" actId="478"/>
            <ac:picMkLst>
              <pc:docMk/>
              <pc:sldMasterMk cId="0" sldId="2147483648"/>
              <pc:sldLayoutMk cId="0" sldId="2147483660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43.672" v="17" actId="478"/>
          <pc:sldLayoutMkLst>
            <pc:docMk/>
            <pc:sldMasterMk cId="0" sldId="2147483648"/>
            <pc:sldLayoutMk cId="0" sldId="2147483661"/>
          </pc:sldLayoutMkLst>
          <pc:picChg chg="del">
            <ac:chgData name="Sadeem Gaaod" userId="011bdc344e62fa77" providerId="LiveId" clId="{B4AC0CF7-5729-4E2E-9B03-D3B45B7F4E78}" dt="2025-03-06T20:30:43.672" v="17" actId="478"/>
            <ac:picMkLst>
              <pc:docMk/>
              <pc:sldMasterMk cId="0" sldId="2147483648"/>
              <pc:sldLayoutMk cId="0" sldId="2147483661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45.154" v="18" actId="478"/>
          <pc:sldLayoutMkLst>
            <pc:docMk/>
            <pc:sldMasterMk cId="0" sldId="2147483648"/>
            <pc:sldLayoutMk cId="0" sldId="2147483662"/>
          </pc:sldLayoutMkLst>
          <pc:picChg chg="del">
            <ac:chgData name="Sadeem Gaaod" userId="011bdc344e62fa77" providerId="LiveId" clId="{B4AC0CF7-5729-4E2E-9B03-D3B45B7F4E78}" dt="2025-03-06T20:30:45.154" v="18" actId="478"/>
            <ac:picMkLst>
              <pc:docMk/>
              <pc:sldMasterMk cId="0" sldId="2147483648"/>
              <pc:sldLayoutMk cId="0" sldId="2147483662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47.019" v="19" actId="478"/>
          <pc:sldLayoutMkLst>
            <pc:docMk/>
            <pc:sldMasterMk cId="0" sldId="2147483648"/>
            <pc:sldLayoutMk cId="0" sldId="2147483663"/>
          </pc:sldLayoutMkLst>
          <pc:picChg chg="del">
            <ac:chgData name="Sadeem Gaaod" userId="011bdc344e62fa77" providerId="LiveId" clId="{B4AC0CF7-5729-4E2E-9B03-D3B45B7F4E78}" dt="2025-03-06T20:30:47.019" v="19" actId="478"/>
            <ac:picMkLst>
              <pc:docMk/>
              <pc:sldMasterMk cId="0" sldId="2147483648"/>
              <pc:sldLayoutMk cId="0" sldId="2147483663"/>
              <ac:picMk id="4" creationId="{00000000-0000-0000-0000-000000000000}"/>
            </ac:picMkLst>
          </pc:picChg>
        </pc:sldLayoutChg>
        <pc:sldLayoutChg chg="delSp mod">
          <pc:chgData name="Sadeem Gaaod" userId="011bdc344e62fa77" providerId="LiveId" clId="{B4AC0CF7-5729-4E2E-9B03-D3B45B7F4E78}" dt="2025-03-06T20:30:48.429" v="20" actId="478"/>
          <pc:sldLayoutMkLst>
            <pc:docMk/>
            <pc:sldMasterMk cId="0" sldId="2147483648"/>
            <pc:sldLayoutMk cId="0" sldId="2147483664"/>
          </pc:sldLayoutMkLst>
          <pc:picChg chg="del">
            <ac:chgData name="Sadeem Gaaod" userId="011bdc344e62fa77" providerId="LiveId" clId="{B4AC0CF7-5729-4E2E-9B03-D3B45B7F4E78}" dt="2025-03-06T20:30:48.429" v="20" actId="478"/>
            <ac:picMkLst>
              <pc:docMk/>
              <pc:sldMasterMk cId="0" sldId="2147483648"/>
              <pc:sldLayoutMk cId="0" sldId="2147483664"/>
              <ac:picMk id="4" creationId="{00000000-0000-0000-0000-000000000000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2799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1900595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Predicting Flight Satisfaction with Neural Networks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3670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We're a startup revolutionizing customer satisfaction in the airline industry with our advanced Dense Neural Network model.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3480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43199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Group 8</a:t>
            </a:r>
            <a:endParaRPr lang="en-US" sz="1750" dirty="0"/>
          </a:p>
        </p:txBody>
      </p:sp>
      <p:pic>
        <p:nvPicPr>
          <p:cNvPr id="8" name="Picture 7" descr="Airplane on runway">
            <a:extLst>
              <a:ext uri="{FF2B5EF4-FFF2-40B4-BE49-F238E27FC236}">
                <a16:creationId xmlns:a16="http://schemas.microsoft.com/office/drawing/2014/main" id="{14804EB7-AD82-BEB6-BCD5-78C6C18AE7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75" r="33335"/>
          <a:stretch/>
        </p:blipFill>
        <p:spPr>
          <a:xfrm>
            <a:off x="0" y="0"/>
            <a:ext cx="6146276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46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Process Overview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1987034"/>
            <a:ext cx="30480" cy="541782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6410087" y="248209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3"/>
          <p:cNvSpPr/>
          <p:nvPr/>
        </p:nvSpPr>
        <p:spPr>
          <a:xfrm>
            <a:off x="7060049" y="22421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6" name="Text 4"/>
          <p:cNvSpPr/>
          <p:nvPr/>
        </p:nvSpPr>
        <p:spPr>
          <a:xfrm>
            <a:off x="7160359" y="239101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3345894" y="22138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Flight Data Input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93790" y="2704267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We gather a vast range of flight data, including delays, cancellations, baggage handling, and in-flight service.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539871" y="3616166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7060049" y="33762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7145119" y="352508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8449270" y="3347918"/>
            <a:ext cx="306359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Dense Neural Network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449270" y="3838337"/>
            <a:ext cx="538734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Our dense neural network processes this data through multiple layers, extracting complex relationships and patterns.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6410087" y="4745950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5" name="Shape 13"/>
          <p:cNvSpPr/>
          <p:nvPr/>
        </p:nvSpPr>
        <p:spPr>
          <a:xfrm>
            <a:off x="7060049" y="450603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4"/>
          <p:cNvSpPr/>
          <p:nvPr/>
        </p:nvSpPr>
        <p:spPr>
          <a:xfrm>
            <a:off x="7160359" y="461938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3060025" y="4477703"/>
            <a:ext cx="31211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Satisfaction Prediction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93790" y="4968121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final layer outputs a probability score, indicating the likelihood of a customer's satisfaction.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539871" y="5875734"/>
            <a:ext cx="680442" cy="30480"/>
          </a:xfrm>
          <a:prstGeom prst="roundRect">
            <a:avLst>
              <a:gd name="adj" fmla="val 312558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20" name="Shape 18"/>
          <p:cNvSpPr/>
          <p:nvPr/>
        </p:nvSpPr>
        <p:spPr>
          <a:xfrm>
            <a:off x="7060049" y="56358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21" name="Text 19"/>
          <p:cNvSpPr/>
          <p:nvPr/>
        </p:nvSpPr>
        <p:spPr>
          <a:xfrm>
            <a:off x="7129879" y="574917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650" dirty="0"/>
          </a:p>
        </p:txBody>
      </p:sp>
      <p:sp>
        <p:nvSpPr>
          <p:cNvPr id="22" name="Text 20"/>
          <p:cNvSpPr/>
          <p:nvPr/>
        </p:nvSpPr>
        <p:spPr>
          <a:xfrm>
            <a:off x="8449270" y="5607487"/>
            <a:ext cx="538734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Real time Dashboard recommendations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8449270" y="6452235"/>
            <a:ext cx="538734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Produce real time recommendations and flags potential service inconsistency.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2050"/>
            <a:ext cx="101942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Model Performance and Key metrics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617372"/>
            <a:ext cx="5009707" cy="21233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4" name="Shape 2"/>
          <p:cNvSpPr/>
          <p:nvPr/>
        </p:nvSpPr>
        <p:spPr>
          <a:xfrm>
            <a:off x="793790" y="3617372"/>
            <a:ext cx="4394962" cy="21233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Text 3"/>
          <p:cNvSpPr/>
          <p:nvPr/>
        </p:nvSpPr>
        <p:spPr>
          <a:xfrm>
            <a:off x="6014509" y="3617372"/>
            <a:ext cx="855967" cy="2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87.73%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4219818"/>
            <a:ext cx="3228629" cy="318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 err="1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F1</a:t>
            </a: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 score: 0.8770 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4781197"/>
            <a:ext cx="3695704" cy="318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AUC Score: 0.8730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793790" y="5326919"/>
            <a:ext cx="6027015" cy="27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85221" y="3617372"/>
            <a:ext cx="4954685" cy="212338"/>
          </a:xfrm>
          <a:prstGeom prst="roundRect">
            <a:avLst>
              <a:gd name="adj" fmla="val 33606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Shape 8"/>
          <p:cNvSpPr/>
          <p:nvPr/>
        </p:nvSpPr>
        <p:spPr>
          <a:xfrm>
            <a:off x="7485221" y="3617372"/>
            <a:ext cx="4778203" cy="212338"/>
          </a:xfrm>
          <a:prstGeom prst="roundRect">
            <a:avLst>
              <a:gd name="adj" fmla="val 33606"/>
            </a:avLst>
          </a:prstGeom>
          <a:solidFill>
            <a:srgbClr val="F2F2F3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Text 9"/>
          <p:cNvSpPr/>
          <p:nvPr/>
        </p:nvSpPr>
        <p:spPr>
          <a:xfrm>
            <a:off x="12876490" y="3633397"/>
            <a:ext cx="911102" cy="2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96.44%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485221" y="4219818"/>
            <a:ext cx="3228629" cy="318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F1 Score: 0.9590 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7485221" y="4781197"/>
            <a:ext cx="3228629" cy="3185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AUC: 0.9954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485222" y="5326919"/>
            <a:ext cx="6027128" cy="27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054216F8-2F89-9141-5E9D-9D16DAE83E93}"/>
              </a:ext>
            </a:extLst>
          </p:cNvPr>
          <p:cNvSpPr/>
          <p:nvPr/>
        </p:nvSpPr>
        <p:spPr>
          <a:xfrm>
            <a:off x="793790" y="2731963"/>
            <a:ext cx="5171048" cy="53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Logistic regression</a:t>
            </a:r>
            <a:endParaRPr lang="en-US" sz="2400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F5E361B2-A6A7-CF1E-5E47-90208618C2B7}"/>
              </a:ext>
            </a:extLst>
          </p:cNvPr>
          <p:cNvSpPr/>
          <p:nvPr/>
        </p:nvSpPr>
        <p:spPr>
          <a:xfrm>
            <a:off x="7485220" y="2666658"/>
            <a:ext cx="5957403" cy="5308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24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Dense Neural Network</a:t>
            </a:r>
            <a:endParaRPr lang="en-US" sz="2400" dirty="0"/>
          </a:p>
        </p:txBody>
      </p:sp>
      <p:sp>
        <p:nvSpPr>
          <p:cNvPr id="17" name="Text 1">
            <a:extLst>
              <a:ext uri="{FF2B5EF4-FFF2-40B4-BE49-F238E27FC236}">
                <a16:creationId xmlns:a16="http://schemas.microsoft.com/office/drawing/2014/main" id="{744702DF-EFC8-07F5-02E2-9ED585896150}"/>
              </a:ext>
            </a:extLst>
          </p:cNvPr>
          <p:cNvSpPr/>
          <p:nvPr/>
        </p:nvSpPr>
        <p:spPr>
          <a:xfrm>
            <a:off x="5789049" y="6353129"/>
            <a:ext cx="2162853" cy="247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450"/>
              </a:lnSpc>
              <a:buNone/>
            </a:pPr>
            <a:r>
              <a:rPr lang="en-US" sz="28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43%</a:t>
            </a:r>
            <a:endParaRPr lang="en-US" sz="2800" dirty="0"/>
          </a:p>
        </p:txBody>
      </p:sp>
      <p:pic>
        <p:nvPicPr>
          <p:cNvPr id="18" name="Image 0">
            <a:extLst>
              <a:ext uri="{FF2B5EF4-FFF2-40B4-BE49-F238E27FC236}">
                <a16:creationId xmlns:a16="http://schemas.microsoft.com/office/drawing/2014/main" id="{660B07B9-8C37-1DF0-6217-14635291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208" y="5634079"/>
            <a:ext cx="1932536" cy="1932536"/>
          </a:xfrm>
          <a:prstGeom prst="rect">
            <a:avLst/>
          </a:prstGeom>
        </p:spPr>
      </p:pic>
      <p:sp>
        <p:nvSpPr>
          <p:cNvPr id="19" name="Text 2">
            <a:extLst>
              <a:ext uri="{FF2B5EF4-FFF2-40B4-BE49-F238E27FC236}">
                <a16:creationId xmlns:a16="http://schemas.microsoft.com/office/drawing/2014/main" id="{0BBA4BB9-94C1-083E-CE12-FF648DFDA7CA}"/>
              </a:ext>
            </a:extLst>
          </p:cNvPr>
          <p:cNvSpPr/>
          <p:nvPr/>
        </p:nvSpPr>
        <p:spPr>
          <a:xfrm>
            <a:off x="4984333" y="7566615"/>
            <a:ext cx="3772285" cy="2123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3300"/>
              </a:lnSpc>
              <a:buNone/>
            </a:pPr>
            <a:r>
              <a:rPr lang="en-US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Satisfaction rate in Data</a:t>
            </a:r>
            <a:endParaRPr lang="en-US" dirty="0"/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D3170489-D377-8679-FF4E-EF98295899E0}"/>
              </a:ext>
            </a:extLst>
          </p:cNvPr>
          <p:cNvSpPr/>
          <p:nvPr/>
        </p:nvSpPr>
        <p:spPr>
          <a:xfrm>
            <a:off x="2158603" y="7930979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B22918-2EA1-2C5F-66C3-8453D24F4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344" y="2346894"/>
            <a:ext cx="1058139" cy="105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 0" descr="preencoded.png">
            <a:extLst>
              <a:ext uri="{FF2B5EF4-FFF2-40B4-BE49-F238E27FC236}">
                <a16:creationId xmlns:a16="http://schemas.microsoft.com/office/drawing/2014/main" id="{EC4BF457-9913-08C0-F4A0-F5D5FBFABB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5826" y="2067128"/>
            <a:ext cx="2096215" cy="112838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7111"/>
            <a:ext cx="600479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Feature Importance Analysis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93790" y="679680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793790" y="726031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endParaRPr lang="en-US" sz="13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DBB28F-5418-A933-E6D7-E8ECCA8826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89" y="1519237"/>
            <a:ext cx="11783767" cy="60132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80190" y="685205"/>
            <a:ext cx="7556421" cy="13468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0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Future Data needs for Development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6522601" y="2355175"/>
            <a:ext cx="30480" cy="5189220"/>
          </a:xfrm>
          <a:prstGeom prst="roundRect">
            <a:avLst>
              <a:gd name="adj" fmla="val 29693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5" name="Shape 2"/>
          <p:cNvSpPr/>
          <p:nvPr/>
        </p:nvSpPr>
        <p:spPr>
          <a:xfrm>
            <a:off x="6734532" y="2824758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6" name="Shape 3"/>
          <p:cNvSpPr/>
          <p:nvPr/>
        </p:nvSpPr>
        <p:spPr>
          <a:xfrm>
            <a:off x="6280190" y="2548638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 4"/>
          <p:cNvSpPr/>
          <p:nvPr/>
        </p:nvSpPr>
        <p:spPr>
          <a:xfrm>
            <a:off x="6361033" y="2686088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99998" y="2570559"/>
            <a:ext cx="3496389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Passenger Feedback Data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99998" y="3036332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Gathering feedback from surveys, and complaint logs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34532" y="4626293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1" name="Shape 8"/>
          <p:cNvSpPr/>
          <p:nvPr/>
        </p:nvSpPr>
        <p:spPr>
          <a:xfrm>
            <a:off x="6273044" y="4353044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2" name="Text 9"/>
          <p:cNvSpPr/>
          <p:nvPr/>
        </p:nvSpPr>
        <p:spPr>
          <a:xfrm>
            <a:off x="6361033" y="4439543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620952" y="6100844"/>
            <a:ext cx="297930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Flight Operations Data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620952" y="6539611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Collecting data on flight schedules, delays, cancellations, and operational efficiency.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34532" y="6427827"/>
            <a:ext cx="646390" cy="30480"/>
          </a:xfrm>
          <a:prstGeom prst="roundRect">
            <a:avLst>
              <a:gd name="adj" fmla="val 296930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en-GB"/>
          </a:p>
        </p:txBody>
      </p:sp>
      <p:sp>
        <p:nvSpPr>
          <p:cNvPr id="16" name="Shape 13"/>
          <p:cNvSpPr/>
          <p:nvPr/>
        </p:nvSpPr>
        <p:spPr>
          <a:xfrm>
            <a:off x="6280190" y="6100844"/>
            <a:ext cx="484823" cy="484823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7" name="Text 14"/>
          <p:cNvSpPr/>
          <p:nvPr/>
        </p:nvSpPr>
        <p:spPr>
          <a:xfrm>
            <a:off x="6361033" y="6241078"/>
            <a:ext cx="323136" cy="4039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610475" y="4353044"/>
            <a:ext cx="29897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Passenger Profile Data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610475" y="4818816"/>
            <a:ext cx="6236613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Leveraging passenger information, and prediction models to forecast customer satisfaction scores.</a:t>
            </a:r>
            <a:endParaRPr lang="en-US" sz="1650" dirty="0"/>
          </a:p>
        </p:txBody>
      </p:sp>
      <p:pic>
        <p:nvPicPr>
          <p:cNvPr id="21" name="Picture 20" descr="Data center interior">
            <a:extLst>
              <a:ext uri="{FF2B5EF4-FFF2-40B4-BE49-F238E27FC236}">
                <a16:creationId xmlns:a16="http://schemas.microsoft.com/office/drawing/2014/main" id="{89987AC6-A5A5-1CD8-09D4-9061D73C86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0885"/>
          <a:stretch/>
        </p:blipFill>
        <p:spPr>
          <a:xfrm>
            <a:off x="0" y="0"/>
            <a:ext cx="5722699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8376" y="575961"/>
            <a:ext cx="128704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Join us in revolutionizing customer experience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18376" y="154548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Seeking investment for pilot deployment with an airline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18376" y="21476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Strategic partners &amp; early adopters</a:t>
            </a:r>
            <a:endParaRPr lang="en-US" sz="1750" dirty="0"/>
          </a:p>
        </p:txBody>
      </p:sp>
      <p:pic>
        <p:nvPicPr>
          <p:cNvPr id="7" name="Picture 6" descr="Empty airplane seats">
            <a:extLst>
              <a:ext uri="{FF2B5EF4-FFF2-40B4-BE49-F238E27FC236}">
                <a16:creationId xmlns:a16="http://schemas.microsoft.com/office/drawing/2014/main" id="{444D2092-C4E1-D7B6-93E5-1B252B045C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705" b="33946"/>
          <a:stretch/>
        </p:blipFill>
        <p:spPr>
          <a:xfrm>
            <a:off x="367644" y="2871257"/>
            <a:ext cx="13761197" cy="535834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8" y="837724"/>
            <a:ext cx="1037570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Business Model &amp; Market Opportunity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87" y="18016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The problem: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86" y="241962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Customers often have poor flying experinces due to inconsistent service quality.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86" y="286182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Airlines can struggle heavily due to Low satisfaction scores, customer disloyalty, and negative reviews. 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86" y="330401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Airline sector currently uses survey data post-flight, and complaint logs, a reactive rather than preventitive approach. </a:t>
            </a:r>
            <a:endParaRPr lang="en-US" sz="1750" dirty="0"/>
          </a:p>
        </p:txBody>
      </p:sp>
      <p:pic>
        <p:nvPicPr>
          <p:cNvPr id="9" name="Picture 8" descr="Financial graphs on a dark display">
            <a:extLst>
              <a:ext uri="{FF2B5EF4-FFF2-40B4-BE49-F238E27FC236}">
                <a16:creationId xmlns:a16="http://schemas.microsoft.com/office/drawing/2014/main" id="{4F95C073-CD0B-6791-7012-490FE2DED1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211"/>
          <a:stretch/>
        </p:blipFill>
        <p:spPr>
          <a:xfrm>
            <a:off x="0" y="4114800"/>
            <a:ext cx="12239763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4605337"/>
            <a:ext cx="101987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The Solution → Predictive Model DNN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5427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 Dense Neural Network that predicts customer satisfaction based on numerous factors.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609647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Airlines become proactive in taking action to improve service, reduce churn, and enhance customer loyalty</a:t>
            </a:r>
            <a:endParaRPr lang="en-US" sz="1750" dirty="0"/>
          </a:p>
        </p:txBody>
      </p:sp>
      <p:pic>
        <p:nvPicPr>
          <p:cNvPr id="7" name="Picture 6" descr="Illuminated technology network on a dark background">
            <a:extLst>
              <a:ext uri="{FF2B5EF4-FFF2-40B4-BE49-F238E27FC236}">
                <a16:creationId xmlns:a16="http://schemas.microsoft.com/office/drawing/2014/main" id="{67066A3F-C149-6856-9205-BB15BCFAFC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408" b="25086"/>
          <a:stretch/>
        </p:blipFill>
        <p:spPr>
          <a:xfrm>
            <a:off x="0" y="0"/>
            <a:ext cx="14630400" cy="382728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684" y="1127643"/>
            <a:ext cx="6774735" cy="1615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How will Airlines </a:t>
            </a:r>
          </a:p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become Proactive?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564" y="325713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8564" y="40509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Predictive Insights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220" y="3257133"/>
            <a:ext cx="566976" cy="5669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244220" y="4050923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Pain Point Identification</a:t>
            </a:r>
            <a:endParaRPr lang="en-US" sz="22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64" y="5271175"/>
            <a:ext cx="566976" cy="5669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8564" y="6064965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Predictive Service Enhancements</a:t>
            </a:r>
            <a:endParaRPr lang="en-US" sz="22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340" y="5271175"/>
            <a:ext cx="566976" cy="5669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4244340" y="60675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Boost Profitability</a:t>
            </a:r>
            <a:endParaRPr lang="en-US" sz="2200" dirty="0"/>
          </a:p>
        </p:txBody>
      </p:sp>
      <p:pic>
        <p:nvPicPr>
          <p:cNvPr id="14" name="Picture 13" descr="People walking in motion through modern tunnel">
            <a:extLst>
              <a:ext uri="{FF2B5EF4-FFF2-40B4-BE49-F238E27FC236}">
                <a16:creationId xmlns:a16="http://schemas.microsoft.com/office/drawing/2014/main" id="{8F047353-C9B6-4E2A-7719-03019E82188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9336"/>
          <a:stretch/>
        </p:blipFill>
        <p:spPr>
          <a:xfrm>
            <a:off x="8409561" y="572"/>
            <a:ext cx="625564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0565"/>
            <a:ext cx="745938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Market &amp; Competitive Landscape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681" y="1549718"/>
            <a:ext cx="9073039" cy="5103495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6857286"/>
            <a:ext cx="6430685" cy="661630"/>
          </a:xfrm>
          <a:prstGeom prst="roundRect">
            <a:avLst>
              <a:gd name="adj" fmla="val 1151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5" name="Text 2"/>
          <p:cNvSpPr/>
          <p:nvPr/>
        </p:nvSpPr>
        <p:spPr>
          <a:xfrm>
            <a:off x="982861" y="6925390"/>
            <a:ext cx="5644182" cy="1022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Open-Source Models: Not personalized, developers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needed</a:t>
            </a:r>
          </a:p>
          <a:p>
            <a:pPr marL="0" indent="0">
              <a:lnSpc>
                <a:spcPts val="2200"/>
              </a:lnSpc>
              <a:buNone/>
            </a:pP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405926" y="6857286"/>
            <a:ext cx="6430685" cy="661630"/>
          </a:xfrm>
          <a:prstGeom prst="roundRect">
            <a:avLst>
              <a:gd name="adj" fmla="val 1151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 dirty="0"/>
          </a:p>
        </p:txBody>
      </p:sp>
      <p:sp>
        <p:nvSpPr>
          <p:cNvPr id="7" name="Text 4"/>
          <p:cNvSpPr/>
          <p:nvPr/>
        </p:nvSpPr>
        <p:spPr>
          <a:xfrm>
            <a:off x="7594997" y="6925390"/>
            <a:ext cx="605254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In-house Data Analytics teams: Fulltime, long time</a:t>
            </a:r>
          </a:p>
          <a:p>
            <a:pPr marL="0" indent="0">
              <a:lnSpc>
                <a:spcPts val="22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horizons for projects 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15472"/>
            <a:ext cx="7122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Customer &amp; Stakeholders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17714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5" name="Text 2"/>
          <p:cNvSpPr/>
          <p:nvPr/>
        </p:nvSpPr>
        <p:spPr>
          <a:xfrm>
            <a:off x="878860" y="226206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219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Airlines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270998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Key decision makers (CEO and higher mangement)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530906" y="320897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service teams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05384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0" name="Text 7"/>
          <p:cNvSpPr/>
          <p:nvPr/>
        </p:nvSpPr>
        <p:spPr>
          <a:xfrm>
            <a:off x="878860" y="4138926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1530906" y="40538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Airport Operators 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793790" y="530125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3" name="Text 10"/>
          <p:cNvSpPr/>
          <p:nvPr/>
        </p:nvSpPr>
        <p:spPr>
          <a:xfrm>
            <a:off x="878860" y="538611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301258"/>
            <a:ext cx="40034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Regulators &amp; industry bodies</a:t>
            </a:r>
            <a:endParaRPr lang="en-US" sz="2200" dirty="0"/>
          </a:p>
        </p:txBody>
      </p:sp>
      <p:sp>
        <p:nvSpPr>
          <p:cNvPr id="15" name="Shape 12"/>
          <p:cNvSpPr/>
          <p:nvPr/>
        </p:nvSpPr>
        <p:spPr>
          <a:xfrm>
            <a:off x="793790" y="6548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en-GB"/>
          </a:p>
        </p:txBody>
      </p:sp>
      <p:sp>
        <p:nvSpPr>
          <p:cNvPr id="16" name="Text 13"/>
          <p:cNvSpPr/>
          <p:nvPr/>
        </p:nvSpPr>
        <p:spPr>
          <a:xfrm>
            <a:off x="878860" y="663661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4"/>
          <p:cNvSpPr/>
          <p:nvPr/>
        </p:nvSpPr>
        <p:spPr>
          <a:xfrm>
            <a:off x="1530906" y="6548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Passengers</a:t>
            </a:r>
            <a:endParaRPr lang="en-US" sz="2200" dirty="0"/>
          </a:p>
        </p:txBody>
      </p:sp>
      <p:pic>
        <p:nvPicPr>
          <p:cNvPr id="19" name="Picture 18" descr="Commercial dock with container cargo ship container storage and crane unloading ship">
            <a:extLst>
              <a:ext uri="{FF2B5EF4-FFF2-40B4-BE49-F238E27FC236}">
                <a16:creationId xmlns:a16="http://schemas.microsoft.com/office/drawing/2014/main" id="{CC974D77-35DE-1FE2-7D62-BDBBFF24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603"/>
          <a:stretch/>
        </p:blipFill>
        <p:spPr>
          <a:xfrm>
            <a:off x="8427562" y="4686"/>
            <a:ext cx="6202837" cy="82202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Marketing Strategy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824758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Digital marketing through LinkedIn, industry blogs, and aviation analytics websites.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958828"/>
            <a:ext cx="1134070" cy="136088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2268022" y="4185642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Partnerships with airline industry forums, aviation conferences, and travel-tech expos.</a:t>
            </a:r>
            <a:endParaRPr lang="en-US" sz="1750" dirty="0"/>
          </a:p>
        </p:txBody>
      </p:sp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319713"/>
            <a:ext cx="1134070" cy="1360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68022" y="554652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Direct B2B sales approach targeting </a:t>
            </a:r>
            <a:r>
              <a:rPr lang="en-US" sz="1750" b="1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customer experience managers</a:t>
            </a: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 at airlines.</a:t>
            </a:r>
            <a:endParaRPr lang="en-US" sz="1750" dirty="0"/>
          </a:p>
        </p:txBody>
      </p:sp>
      <p:pic>
        <p:nvPicPr>
          <p:cNvPr id="11" name="Picture 10" descr="Web of wires showing connections between groups and singles">
            <a:extLst>
              <a:ext uri="{FF2B5EF4-FFF2-40B4-BE49-F238E27FC236}">
                <a16:creationId xmlns:a16="http://schemas.microsoft.com/office/drawing/2014/main" id="{7EBBF4AD-A838-5FB5-F137-E40C60755A9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1061"/>
          <a:stretch/>
        </p:blipFill>
        <p:spPr>
          <a:xfrm>
            <a:off x="8690373" y="0"/>
            <a:ext cx="603384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1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Revenue Strategy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62235"/>
            <a:ext cx="4474845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Consultation/ Partnerships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1434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Contract based, fixed term partnerships and customized development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186223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API/ Online usage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599521" y="251698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 Light" pitchFamily="34" charset="0"/>
                <a:ea typeface="Roboto Light" pitchFamily="34" charset="-122"/>
                <a:cs typeface="Roboto Light" pitchFamily="34" charset="-120"/>
              </a:rPr>
              <a:t>Subsciption based method</a:t>
            </a:r>
            <a:endParaRPr lang="en-US" sz="1750" dirty="0"/>
          </a:p>
        </p:txBody>
      </p:sp>
      <p:pic>
        <p:nvPicPr>
          <p:cNvPr id="8" name="Picture 7" descr="3D graphic of graph">
            <a:extLst>
              <a:ext uri="{FF2B5EF4-FFF2-40B4-BE49-F238E27FC236}">
                <a16:creationId xmlns:a16="http://schemas.microsoft.com/office/drawing/2014/main" id="{6220FF00-7A43-E057-3C90-554C4FCE32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3720" b="9711"/>
          <a:stretch/>
        </p:blipFill>
        <p:spPr>
          <a:xfrm>
            <a:off x="0" y="3591612"/>
            <a:ext cx="14630400" cy="465539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358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Section 2: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284821"/>
            <a:ext cx="125319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F2F3"/>
                </a:solidFill>
                <a:latin typeface="Poppins Light" pitchFamily="34" charset="0"/>
                <a:ea typeface="Poppins Light" pitchFamily="34" charset="-122"/>
                <a:cs typeface="Poppins Light" pitchFamily="34" charset="-120"/>
              </a:rPr>
              <a:t>Neural Network Development &amp; Performance</a:t>
            </a: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458</Words>
  <Application>Microsoft Office PowerPoint</Application>
  <PresentationFormat>Custom</PresentationFormat>
  <Paragraphs>96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Roboto Light</vt:lpstr>
      <vt:lpstr>Arial</vt:lpstr>
      <vt:lpstr>Poppins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Sadeem Gaaod</cp:lastModifiedBy>
  <cp:revision>2</cp:revision>
  <dcterms:created xsi:type="dcterms:W3CDTF">2025-03-06T20:27:59Z</dcterms:created>
  <dcterms:modified xsi:type="dcterms:W3CDTF">2025-03-07T11:13:35Z</dcterms:modified>
</cp:coreProperties>
</file>